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1520488" cy="8640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4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037" y="1414125"/>
            <a:ext cx="9792415" cy="3008266"/>
          </a:xfrm>
        </p:spPr>
        <p:txBody>
          <a:bodyPr anchor="b"/>
          <a:lstStyle>
            <a:lvl1pPr algn="ctr">
              <a:defRPr sz="755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61" y="4538401"/>
            <a:ext cx="8640366" cy="208618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26" indent="0" algn="ctr">
              <a:buNone/>
              <a:defRPr sz="2520"/>
            </a:lvl2pPr>
            <a:lvl3pPr marL="1152053" indent="0" algn="ctr">
              <a:buNone/>
              <a:defRPr sz="2268"/>
            </a:lvl3pPr>
            <a:lvl4pPr marL="1728079" indent="0" algn="ctr">
              <a:buNone/>
              <a:defRPr sz="2016"/>
            </a:lvl4pPr>
            <a:lvl5pPr marL="2304105" indent="0" algn="ctr">
              <a:buNone/>
              <a:defRPr sz="2016"/>
            </a:lvl5pPr>
            <a:lvl6pPr marL="2880131" indent="0" algn="ctr">
              <a:buNone/>
              <a:defRPr sz="2016"/>
            </a:lvl6pPr>
            <a:lvl7pPr marL="3456158" indent="0" algn="ctr">
              <a:buNone/>
              <a:defRPr sz="2016"/>
            </a:lvl7pPr>
            <a:lvl8pPr marL="4032184" indent="0" algn="ctr">
              <a:buNone/>
              <a:defRPr sz="2016"/>
            </a:lvl8pPr>
            <a:lvl9pPr marL="4608210" indent="0" algn="ctr">
              <a:buNone/>
              <a:defRPr sz="2016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C09F-97D8-492A-9E40-52C1D7AE8238}" type="datetimeFigureOut">
              <a:rPr lang="ko-KR" altLang="en-US" smtClean="0"/>
              <a:t>2024-03-14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9CB6-2AD6-4A64-895B-357EA59791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7144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C09F-97D8-492A-9E40-52C1D7AE8238}" type="datetimeFigureOut">
              <a:rPr lang="ko-KR" altLang="en-US" smtClean="0"/>
              <a:t>2024-03-14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9CB6-2AD6-4A64-895B-357EA59791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5407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4350" y="460041"/>
            <a:ext cx="2484105" cy="732264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034" y="460041"/>
            <a:ext cx="7308310" cy="732264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C09F-97D8-492A-9E40-52C1D7AE8238}" type="datetimeFigureOut">
              <a:rPr lang="ko-KR" altLang="en-US" smtClean="0"/>
              <a:t>2024-03-14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9CB6-2AD6-4A64-895B-357EA59791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556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C09F-97D8-492A-9E40-52C1D7AE8238}" type="datetimeFigureOut">
              <a:rPr lang="ko-KR" altLang="en-US" smtClean="0"/>
              <a:t>2024-03-14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9CB6-2AD6-4A64-895B-357EA59791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9800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034" y="2154193"/>
            <a:ext cx="9936421" cy="3594317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034" y="5782513"/>
            <a:ext cx="9936421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26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05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079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105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131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15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18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21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C09F-97D8-492A-9E40-52C1D7AE8238}" type="datetimeFigureOut">
              <a:rPr lang="ko-KR" altLang="en-US" smtClean="0"/>
              <a:t>2024-03-14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9CB6-2AD6-4A64-895B-357EA59791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5523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034" y="2300203"/>
            <a:ext cx="4896207" cy="548248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2247" y="2300203"/>
            <a:ext cx="4896207" cy="548248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C09F-97D8-492A-9E40-52C1D7AE8238}" type="datetimeFigureOut">
              <a:rPr lang="ko-KR" altLang="en-US" smtClean="0"/>
              <a:t>2024-03-14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9CB6-2AD6-4A64-895B-357EA59791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982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460043"/>
            <a:ext cx="9936421" cy="167014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535" y="2118188"/>
            <a:ext cx="4873706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26" indent="0">
              <a:buNone/>
              <a:defRPr sz="2520" b="1"/>
            </a:lvl2pPr>
            <a:lvl3pPr marL="1152053" indent="0">
              <a:buNone/>
              <a:defRPr sz="2268" b="1"/>
            </a:lvl3pPr>
            <a:lvl4pPr marL="1728079" indent="0">
              <a:buNone/>
              <a:defRPr sz="2016" b="1"/>
            </a:lvl4pPr>
            <a:lvl5pPr marL="2304105" indent="0">
              <a:buNone/>
              <a:defRPr sz="2016" b="1"/>
            </a:lvl5pPr>
            <a:lvl6pPr marL="2880131" indent="0">
              <a:buNone/>
              <a:defRPr sz="2016" b="1"/>
            </a:lvl6pPr>
            <a:lvl7pPr marL="3456158" indent="0">
              <a:buNone/>
              <a:defRPr sz="2016" b="1"/>
            </a:lvl7pPr>
            <a:lvl8pPr marL="4032184" indent="0">
              <a:buNone/>
              <a:defRPr sz="2016" b="1"/>
            </a:lvl8pPr>
            <a:lvl9pPr marL="4608210" indent="0">
              <a:buNone/>
              <a:defRPr sz="2016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5" y="3156278"/>
            <a:ext cx="4873706" cy="464241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2248" y="2118188"/>
            <a:ext cx="4897708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26" indent="0">
              <a:buNone/>
              <a:defRPr sz="2520" b="1"/>
            </a:lvl2pPr>
            <a:lvl3pPr marL="1152053" indent="0">
              <a:buNone/>
              <a:defRPr sz="2268" b="1"/>
            </a:lvl3pPr>
            <a:lvl4pPr marL="1728079" indent="0">
              <a:buNone/>
              <a:defRPr sz="2016" b="1"/>
            </a:lvl4pPr>
            <a:lvl5pPr marL="2304105" indent="0">
              <a:buNone/>
              <a:defRPr sz="2016" b="1"/>
            </a:lvl5pPr>
            <a:lvl6pPr marL="2880131" indent="0">
              <a:buNone/>
              <a:defRPr sz="2016" b="1"/>
            </a:lvl6pPr>
            <a:lvl7pPr marL="3456158" indent="0">
              <a:buNone/>
              <a:defRPr sz="2016" b="1"/>
            </a:lvl7pPr>
            <a:lvl8pPr marL="4032184" indent="0">
              <a:buNone/>
              <a:defRPr sz="2016" b="1"/>
            </a:lvl8pPr>
            <a:lvl9pPr marL="4608210" indent="0">
              <a:buNone/>
              <a:defRPr sz="2016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2248" y="3156278"/>
            <a:ext cx="4897708" cy="464241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C09F-97D8-492A-9E40-52C1D7AE8238}" type="datetimeFigureOut">
              <a:rPr lang="ko-KR" altLang="en-US" smtClean="0"/>
              <a:t>2024-03-14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9CB6-2AD6-4A64-895B-357EA59791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746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C09F-97D8-492A-9E40-52C1D7AE8238}" type="datetimeFigureOut">
              <a:rPr lang="ko-KR" altLang="en-US" smtClean="0"/>
              <a:t>2024-03-14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9CB6-2AD6-4A64-895B-357EA59791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715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C09F-97D8-492A-9E40-52C1D7AE8238}" type="datetimeFigureOut">
              <a:rPr lang="ko-KR" altLang="en-US" smtClean="0"/>
              <a:t>2024-03-14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9CB6-2AD6-4A64-895B-357EA59791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402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576051"/>
            <a:ext cx="3715657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708" y="1244112"/>
            <a:ext cx="5832247" cy="614054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4" y="2592229"/>
            <a:ext cx="3715657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26" indent="0">
              <a:buNone/>
              <a:defRPr sz="1764"/>
            </a:lvl2pPr>
            <a:lvl3pPr marL="1152053" indent="0">
              <a:buNone/>
              <a:defRPr sz="1512"/>
            </a:lvl3pPr>
            <a:lvl4pPr marL="1728079" indent="0">
              <a:buNone/>
              <a:defRPr sz="1260"/>
            </a:lvl4pPr>
            <a:lvl5pPr marL="2304105" indent="0">
              <a:buNone/>
              <a:defRPr sz="1260"/>
            </a:lvl5pPr>
            <a:lvl6pPr marL="2880131" indent="0">
              <a:buNone/>
              <a:defRPr sz="1260"/>
            </a:lvl6pPr>
            <a:lvl7pPr marL="3456158" indent="0">
              <a:buNone/>
              <a:defRPr sz="1260"/>
            </a:lvl7pPr>
            <a:lvl8pPr marL="4032184" indent="0">
              <a:buNone/>
              <a:defRPr sz="1260"/>
            </a:lvl8pPr>
            <a:lvl9pPr marL="4608210" indent="0">
              <a:buNone/>
              <a:defRPr sz="126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C09F-97D8-492A-9E40-52C1D7AE8238}" type="datetimeFigureOut">
              <a:rPr lang="ko-KR" altLang="en-US" smtClean="0"/>
              <a:t>2024-03-14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9CB6-2AD6-4A64-895B-357EA59791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426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576051"/>
            <a:ext cx="3715657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7708" y="1244112"/>
            <a:ext cx="5832247" cy="6140542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26" indent="0">
              <a:buNone/>
              <a:defRPr sz="3528"/>
            </a:lvl2pPr>
            <a:lvl3pPr marL="1152053" indent="0">
              <a:buNone/>
              <a:defRPr sz="3024"/>
            </a:lvl3pPr>
            <a:lvl4pPr marL="1728079" indent="0">
              <a:buNone/>
              <a:defRPr sz="2520"/>
            </a:lvl4pPr>
            <a:lvl5pPr marL="2304105" indent="0">
              <a:buNone/>
              <a:defRPr sz="2520"/>
            </a:lvl5pPr>
            <a:lvl6pPr marL="2880131" indent="0">
              <a:buNone/>
              <a:defRPr sz="2520"/>
            </a:lvl6pPr>
            <a:lvl7pPr marL="3456158" indent="0">
              <a:buNone/>
              <a:defRPr sz="2520"/>
            </a:lvl7pPr>
            <a:lvl8pPr marL="4032184" indent="0">
              <a:buNone/>
              <a:defRPr sz="2520"/>
            </a:lvl8pPr>
            <a:lvl9pPr marL="4608210" indent="0">
              <a:buNone/>
              <a:defRPr sz="252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4" y="2592229"/>
            <a:ext cx="3715657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26" indent="0">
              <a:buNone/>
              <a:defRPr sz="1764"/>
            </a:lvl2pPr>
            <a:lvl3pPr marL="1152053" indent="0">
              <a:buNone/>
              <a:defRPr sz="1512"/>
            </a:lvl3pPr>
            <a:lvl4pPr marL="1728079" indent="0">
              <a:buNone/>
              <a:defRPr sz="1260"/>
            </a:lvl4pPr>
            <a:lvl5pPr marL="2304105" indent="0">
              <a:buNone/>
              <a:defRPr sz="1260"/>
            </a:lvl5pPr>
            <a:lvl6pPr marL="2880131" indent="0">
              <a:buNone/>
              <a:defRPr sz="1260"/>
            </a:lvl6pPr>
            <a:lvl7pPr marL="3456158" indent="0">
              <a:buNone/>
              <a:defRPr sz="1260"/>
            </a:lvl7pPr>
            <a:lvl8pPr marL="4032184" indent="0">
              <a:buNone/>
              <a:defRPr sz="1260"/>
            </a:lvl8pPr>
            <a:lvl9pPr marL="4608210" indent="0">
              <a:buNone/>
              <a:defRPr sz="126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C09F-97D8-492A-9E40-52C1D7AE8238}" type="datetimeFigureOut">
              <a:rPr lang="ko-KR" altLang="en-US" smtClean="0"/>
              <a:t>2024-03-14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9CB6-2AD6-4A64-895B-357EA59791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901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34" y="460043"/>
            <a:ext cx="9936421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34" y="2300203"/>
            <a:ext cx="9936421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033" y="8008709"/>
            <a:ext cx="2592110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CC09F-97D8-492A-9E40-52C1D7AE8238}" type="datetimeFigureOut">
              <a:rPr lang="ko-KR" altLang="en-US" smtClean="0"/>
              <a:t>2024-03-14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162" y="8008709"/>
            <a:ext cx="3888165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345" y="8008709"/>
            <a:ext cx="2592110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D9CB6-2AD6-4A64-895B-357EA59791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680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152053" rtl="0" eaLnBrk="1" latinLnBrk="1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13" indent="-288013" algn="l" defTabSz="1152053" rtl="0" eaLnBrk="1" latinLnBrk="1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039" indent="-288013" algn="l" defTabSz="1152053" rtl="0" eaLnBrk="1" latinLnBrk="1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066" indent="-288013" algn="l" defTabSz="1152053" rtl="0" eaLnBrk="1" latinLnBrk="1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092" indent="-288013" algn="l" defTabSz="1152053" rtl="0" eaLnBrk="1" latinLnBrk="1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118" indent="-288013" algn="l" defTabSz="1152053" rtl="0" eaLnBrk="1" latinLnBrk="1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145" indent="-288013" algn="l" defTabSz="1152053" rtl="0" eaLnBrk="1" latinLnBrk="1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171" indent="-288013" algn="l" defTabSz="1152053" rtl="0" eaLnBrk="1" latinLnBrk="1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197" indent="-288013" algn="l" defTabSz="1152053" rtl="0" eaLnBrk="1" latinLnBrk="1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223" indent="-288013" algn="l" defTabSz="1152053" rtl="0" eaLnBrk="1" latinLnBrk="1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053" rtl="0" eaLnBrk="1" latinLnBrk="1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26" algn="l" defTabSz="1152053" rtl="0" eaLnBrk="1" latinLnBrk="1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053" algn="l" defTabSz="1152053" rtl="0" eaLnBrk="1" latinLnBrk="1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079" algn="l" defTabSz="1152053" rtl="0" eaLnBrk="1" latinLnBrk="1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105" algn="l" defTabSz="1152053" rtl="0" eaLnBrk="1" latinLnBrk="1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131" algn="l" defTabSz="1152053" rtl="0" eaLnBrk="1" latinLnBrk="1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158" algn="l" defTabSz="1152053" rtl="0" eaLnBrk="1" latinLnBrk="1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184" algn="l" defTabSz="1152053" rtl="0" eaLnBrk="1" latinLnBrk="1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210" algn="l" defTabSz="1152053" rtl="0" eaLnBrk="1" latinLnBrk="1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72F28BD-7227-98F0-67F7-2BFC13D21A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8"/>
            <a:ext cx="11520488" cy="864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96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사용자 지정</PresentationFormat>
  <Paragraphs>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계정</dc:creator>
  <cp:lastModifiedBy>Saeon</cp:lastModifiedBy>
  <cp:revision>13</cp:revision>
  <dcterms:created xsi:type="dcterms:W3CDTF">2022-04-19T04:49:42Z</dcterms:created>
  <dcterms:modified xsi:type="dcterms:W3CDTF">2024-03-14T05:19:26Z</dcterms:modified>
</cp:coreProperties>
</file>